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87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47800"/>
            <a:ext cx="91059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84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0138"/>
            <a:ext cx="9143999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4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375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62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9143999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32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9144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19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19188"/>
            <a:ext cx="91440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0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91440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0221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Affichage à l'écran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hiad</dc:creator>
  <cp:lastModifiedBy>Windows User</cp:lastModifiedBy>
  <cp:revision>3</cp:revision>
  <dcterms:created xsi:type="dcterms:W3CDTF">2019-07-13T04:53:33Z</dcterms:created>
  <dcterms:modified xsi:type="dcterms:W3CDTF">2019-07-13T06:50:53Z</dcterms:modified>
</cp:coreProperties>
</file>